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ytuł i po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Tekst tytułowy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y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pPr/>
            <a:r>
              <a:t>–Janek Jabłonka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pPr/>
            <a:r>
              <a:t>„Wpisz tu cytat.” 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poziom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Tekst tytułowy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(na środk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pionow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Tekst tytułowy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(na górz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unktory ze zdjęc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3 sztuk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Tekst tytułowy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0" name="Shape 12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1" name="8latki kompas z igły-p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4" name="Shape 12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5" name="8latki kompas z igły-p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8" name="Shape 12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9" name="8latki kompas z igły-p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32" name="Shape 13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3" name="8latki kompas z igły-p4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36" name="Shape 13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7" name="6latki Pomiar długości -p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